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8"/>
  </p:notesMasterIdLst>
  <p:sldIdLst>
    <p:sldId id="258" r:id="rId5"/>
    <p:sldId id="257" r:id="rId6"/>
    <p:sldId id="266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C540"/>
    <a:srgbClr val="BFCFC7"/>
    <a:srgbClr val="DDDAB1"/>
    <a:srgbClr val="E1E4AA"/>
    <a:srgbClr val="FFFFFF"/>
    <a:srgbClr val="E4E1AA"/>
    <a:srgbClr val="B2DCCA"/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77" autoAdjust="0"/>
    <p:restoredTop sz="94635" autoAdjust="0"/>
  </p:normalViewPr>
  <p:slideViewPr>
    <p:cSldViewPr snapToGrid="0">
      <p:cViewPr varScale="1">
        <p:scale>
          <a:sx n="105" d="100"/>
          <a:sy n="105" d="100"/>
        </p:scale>
        <p:origin x="115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AC376-5EEF-4A3F-8B63-80528C3D8BB6}" type="datetimeFigureOut">
              <a:rPr lang="de-DE" smtClean="0"/>
              <a:t>05.03.2026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F22DA-6EFD-4974-B6F0-D59E1B674B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9376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10" Type="http://schemas.openxmlformats.org/officeDocument/2006/relationships/image" Target="../media/image2.png"/><Relationship Id="rId4" Type="http://schemas.openxmlformats.org/officeDocument/2006/relationships/image" Target="../media/image4.tif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tif"/><Relationship Id="rId7" Type="http://schemas.openxmlformats.org/officeDocument/2006/relationships/image" Target="../media/image8.sv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1A526D-25FE-A02D-21C0-A6C0E12DB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23CA5-F969-4197-89D4-DC9E0F9A642A}" type="datetime1">
              <a:rPr lang="de-DE" smtClean="0"/>
              <a:t>05.03.2026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12D3B9-7BBC-F2EF-C771-56087F8A9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24D507-884E-F14F-425C-E2ECE0341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F3F6F7-D35E-4870-ABF1-300C957B4DB8}" type="slidenum">
              <a:rPr lang="de-DE" smtClean="0"/>
              <a:t>‹Nr.›</a:t>
            </a:fld>
            <a:endParaRPr lang="de-DE"/>
          </a:p>
        </p:txBody>
      </p:sp>
      <p:sp>
        <p:nvSpPr>
          <p:cNvPr id="22" name="Untertitel 2">
            <a:extLst>
              <a:ext uri="{FF2B5EF4-FFF2-40B4-BE49-F238E27FC236}">
                <a16:creationId xmlns:a16="http://schemas.microsoft.com/office/drawing/2014/main" id="{6D73507F-9DEC-F71C-DDEF-94FA4CAB4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6186" y="3959885"/>
            <a:ext cx="6779624" cy="536018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anchor="ctr"/>
          <a:lstStyle>
            <a:lvl1pPr marL="0" indent="0" algn="ctr">
              <a:buNone/>
              <a:defRPr sz="2400">
                <a:latin typeface="Bahnschrif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2" name="Grafik 1" descr="Ein Bild, das Text, Karte, Screenshot enthält.&#10;&#10;KI-generierte Inhalte können fehlerhaft sein.">
            <a:extLst>
              <a:ext uri="{FF2B5EF4-FFF2-40B4-BE49-F238E27FC236}">
                <a16:creationId xmlns:a16="http://schemas.microsoft.com/office/drawing/2014/main" id="{38E1077B-6456-2454-93F3-C1D11DB08B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33456" r="467" b="30562"/>
          <a:stretch>
            <a:fillRect/>
          </a:stretch>
        </p:blipFill>
        <p:spPr>
          <a:xfrm>
            <a:off x="7754454" y="0"/>
            <a:ext cx="4369836" cy="1582913"/>
          </a:xfrm>
          <a:prstGeom prst="rect">
            <a:avLst/>
          </a:prstGeom>
          <a:effectLst>
            <a:softEdge rad="317500"/>
          </a:effectLst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ADEA5F1E-43E7-F458-0E77-7970817FF1B9}"/>
              </a:ext>
            </a:extLst>
          </p:cNvPr>
          <p:cNvGrpSpPr/>
          <p:nvPr userDrawn="1"/>
        </p:nvGrpSpPr>
        <p:grpSpPr>
          <a:xfrm>
            <a:off x="-1" y="5924926"/>
            <a:ext cx="12192001" cy="1032109"/>
            <a:chOff x="-1" y="5924926"/>
            <a:chExt cx="12192001" cy="1032109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FCB6EBCC-1A8E-A7B3-7808-9E2EA7EDE4C9}"/>
                </a:ext>
              </a:extLst>
            </p:cNvPr>
            <p:cNvSpPr/>
            <p:nvPr userDrawn="1"/>
          </p:nvSpPr>
          <p:spPr>
            <a:xfrm>
              <a:off x="-1" y="5924926"/>
              <a:ext cx="12192001" cy="10321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6DAFF163-843E-D40F-1B49-FA246DF531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7765" y="6195258"/>
              <a:ext cx="2656150" cy="687308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8C37DDA7-F268-6E6C-902D-C181B11EFF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" t="8679" r="11167" b="8679"/>
            <a:stretch/>
          </p:blipFill>
          <p:spPr>
            <a:xfrm>
              <a:off x="4000436" y="6176667"/>
              <a:ext cx="1555761" cy="621986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F91A5363-E088-F543-A3E1-772C4129D4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47" y="6066092"/>
              <a:ext cx="1323205" cy="864248"/>
            </a:xfrm>
            <a:prstGeom prst="rect">
              <a:avLst/>
            </a:prstGeom>
          </p:spPr>
        </p:pic>
        <p:pic>
          <p:nvPicPr>
            <p:cNvPr id="8" name="Picture 7" descr="A blue and white text&#10;&#10;AI-generated content may be incorrect.">
              <a:extLst>
                <a:ext uri="{FF2B5EF4-FFF2-40B4-BE49-F238E27FC236}">
                  <a16:creationId xmlns:a16="http://schemas.microsoft.com/office/drawing/2014/main" id="{05425C76-C259-9BA0-372E-FF5997F9D6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7972" y="6233904"/>
              <a:ext cx="1912547" cy="5075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65D6F72-A731-267F-64A2-D266E25768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 bwMode="auto">
            <a:xfrm>
              <a:off x="5808998" y="6091660"/>
              <a:ext cx="1756173" cy="79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rafik 17" descr="Ein Bild, das Grafiken, Schrift, Schädel, Design enthält.&#10;&#10;KI-generierte Inhalte können fehlerhaft sein.">
              <a:extLst>
                <a:ext uri="{FF2B5EF4-FFF2-40B4-BE49-F238E27FC236}">
                  <a16:creationId xmlns:a16="http://schemas.microsoft.com/office/drawing/2014/main" id="{60F18A41-17CB-0982-6B44-764B19DBC9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11" t="20818" r="13408" b="25843"/>
            <a:stretch/>
          </p:blipFill>
          <p:spPr>
            <a:xfrm>
              <a:off x="9983320" y="6055536"/>
              <a:ext cx="2161333" cy="864248"/>
            </a:xfrm>
            <a:prstGeom prst="rect">
              <a:avLst/>
            </a:prstGeom>
          </p:spPr>
        </p:pic>
      </p:grpSp>
      <p:sp>
        <p:nvSpPr>
          <p:cNvPr id="14" name="Rechteck: abgerundete Ecken 9">
            <a:extLst>
              <a:ext uri="{FF2B5EF4-FFF2-40B4-BE49-F238E27FC236}">
                <a16:creationId xmlns:a16="http://schemas.microsoft.com/office/drawing/2014/main" id="{843549BB-2682-7E7F-611E-3CDE479756F1}"/>
              </a:ext>
            </a:extLst>
          </p:cNvPr>
          <p:cNvSpPr/>
          <p:nvPr userDrawn="1"/>
        </p:nvSpPr>
        <p:spPr>
          <a:xfrm>
            <a:off x="3475892" y="5501250"/>
            <a:ext cx="2949340" cy="53601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  <a:latin typeface="Bahnschrift" panose="020B0502040204020203" pitchFamily="34" charset="0"/>
              </a:rPr>
              <a:t>Ein Verbundvorhaben von:</a:t>
            </a:r>
            <a:endParaRPr lang="de-DE" sz="1200" dirty="0">
              <a:solidFill>
                <a:schemeClr val="tx1"/>
              </a:solidFill>
            </a:endParaRPr>
          </a:p>
        </p:txBody>
      </p:sp>
      <p:pic>
        <p:nvPicPr>
          <p:cNvPr id="17" name="Grafik 16" descr="Ein Bild, das Text, Schrift, Screenshot, Grafiken enthält.&#10;&#10;KI-generierte Inhalte können fehlerhaft sein.">
            <a:extLst>
              <a:ext uri="{FF2B5EF4-FFF2-40B4-BE49-F238E27FC236}">
                <a16:creationId xmlns:a16="http://schemas.microsoft.com/office/drawing/2014/main" id="{1E8A4DFF-E0D5-7A88-3D47-73B39AD1F40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372" y="1698335"/>
            <a:ext cx="4827256" cy="199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4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509D40D-2A5C-8F63-2989-DE8655064F5C}"/>
              </a:ext>
            </a:extLst>
          </p:cNvPr>
          <p:cNvGrpSpPr/>
          <p:nvPr userDrawn="1"/>
        </p:nvGrpSpPr>
        <p:grpSpPr>
          <a:xfrm>
            <a:off x="-2" y="5913241"/>
            <a:ext cx="12192001" cy="1032109"/>
            <a:chOff x="-1" y="5924926"/>
            <a:chExt cx="12192001" cy="1032109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866B5F1B-BDE7-62B3-8F0E-7F68AF4FD88E}"/>
                </a:ext>
              </a:extLst>
            </p:cNvPr>
            <p:cNvSpPr/>
            <p:nvPr userDrawn="1"/>
          </p:nvSpPr>
          <p:spPr>
            <a:xfrm>
              <a:off x="-1" y="5924926"/>
              <a:ext cx="12192001" cy="10321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A7F9584A-6331-FCCE-BB70-62779CB878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7765" y="6195258"/>
              <a:ext cx="2656150" cy="687308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5B226129-51C2-E7B5-A9C6-B1A284D533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" t="8679" r="11167" b="8679"/>
            <a:stretch/>
          </p:blipFill>
          <p:spPr>
            <a:xfrm>
              <a:off x="4000436" y="6176667"/>
              <a:ext cx="1555761" cy="621986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1F9566A8-A1F5-46B5-B89B-6F4E950FAD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47" y="6066092"/>
              <a:ext cx="1323205" cy="864248"/>
            </a:xfrm>
            <a:prstGeom prst="rect">
              <a:avLst/>
            </a:prstGeom>
          </p:spPr>
        </p:pic>
        <p:pic>
          <p:nvPicPr>
            <p:cNvPr id="20" name="Picture 7" descr="A blue and white text&#10;&#10;AI-generated content may be incorrect.">
              <a:extLst>
                <a:ext uri="{FF2B5EF4-FFF2-40B4-BE49-F238E27FC236}">
                  <a16:creationId xmlns:a16="http://schemas.microsoft.com/office/drawing/2014/main" id="{FF1C9E26-0B5E-BD60-8D51-6366825416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7972" y="6233904"/>
              <a:ext cx="1912547" cy="5075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8">
              <a:extLst>
                <a:ext uri="{FF2B5EF4-FFF2-40B4-BE49-F238E27FC236}">
                  <a16:creationId xmlns:a16="http://schemas.microsoft.com/office/drawing/2014/main" id="{85F6349B-6ADF-BBEE-70C8-E4DB145D5F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 bwMode="auto">
            <a:xfrm>
              <a:off x="5808998" y="6091660"/>
              <a:ext cx="1756173" cy="79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rafik 21" descr="Ein Bild, das Grafiken, Schrift, Schädel, Design enthält.&#10;&#10;KI-generierte Inhalte können fehlerhaft sein.">
              <a:extLst>
                <a:ext uri="{FF2B5EF4-FFF2-40B4-BE49-F238E27FC236}">
                  <a16:creationId xmlns:a16="http://schemas.microsoft.com/office/drawing/2014/main" id="{52AD7041-ED4B-3A0E-6A0C-E47D4CDF85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11" t="20818" r="13408" b="25843"/>
            <a:stretch/>
          </p:blipFill>
          <p:spPr>
            <a:xfrm>
              <a:off x="9983320" y="6055536"/>
              <a:ext cx="2161333" cy="864248"/>
            </a:xfrm>
            <a:prstGeom prst="rect">
              <a:avLst/>
            </a:prstGeom>
          </p:spPr>
        </p:pic>
      </p:grp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D63ED76-66AE-058D-3F17-5F75DD6A0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2482-5D45-452C-ABB3-D062EF9887D4}" type="datetime1">
              <a:rPr lang="de-DE" smtClean="0"/>
              <a:t>05.03.2026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1136ADF-2A98-85D2-A14D-DF12DADC6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A47D5172-94B6-A8E7-2129-C55EF1683180}"/>
              </a:ext>
            </a:extLst>
          </p:cNvPr>
          <p:cNvSpPr/>
          <p:nvPr userDrawn="1"/>
        </p:nvSpPr>
        <p:spPr>
          <a:xfrm>
            <a:off x="5826677" y="551142"/>
            <a:ext cx="6052502" cy="17001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dirty="0">
                <a:solidFill>
                  <a:schemeClr val="bg1"/>
                </a:solidFill>
                <a:latin typeface="Bahnschrift" panose="020B0502040204020203" pitchFamily="34" charset="0"/>
              </a:rPr>
              <a:t>Vielen Dank und bleiben Sie mit uns in Kontakt!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83B88498-255C-2E7D-93CE-4C1245A8B7BA}"/>
              </a:ext>
            </a:extLst>
          </p:cNvPr>
          <p:cNvSpPr/>
          <p:nvPr userDrawn="1"/>
        </p:nvSpPr>
        <p:spPr>
          <a:xfrm>
            <a:off x="7708706" y="2761612"/>
            <a:ext cx="2288443" cy="211546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7EC5BFC9-8292-60D5-3D9A-104CEE7AFD66}"/>
              </a:ext>
            </a:extLst>
          </p:cNvPr>
          <p:cNvSpPr/>
          <p:nvPr userDrawn="1"/>
        </p:nvSpPr>
        <p:spPr>
          <a:xfrm>
            <a:off x="7851521" y="4946154"/>
            <a:ext cx="2075167" cy="5867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Bahnschrift" panose="020B0502040204020203" pitchFamily="34" charset="0"/>
              </a:rPr>
              <a:t>DaTNeT.eu</a:t>
            </a:r>
          </a:p>
        </p:txBody>
      </p:sp>
      <p:pic>
        <p:nvPicPr>
          <p:cNvPr id="10" name="Grafik 9" descr="Ein Bild, das Muster, Pixel, Design enthält.&#10;&#10;Automatisch generierte Beschreibung">
            <a:extLst>
              <a:ext uri="{FF2B5EF4-FFF2-40B4-BE49-F238E27FC236}">
                <a16:creationId xmlns:a16="http://schemas.microsoft.com/office/drawing/2014/main" id="{5AB6D498-39F2-630C-B73A-06CD9D9A0C5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425" y="2957500"/>
            <a:ext cx="1735003" cy="1735003"/>
          </a:xfrm>
          <a:prstGeom prst="rect">
            <a:avLst/>
          </a:prstGeom>
        </p:spPr>
      </p:pic>
      <p:sp>
        <p:nvSpPr>
          <p:cNvPr id="24" name="Rechteck: abgerundete Ecken 9">
            <a:extLst>
              <a:ext uri="{FF2B5EF4-FFF2-40B4-BE49-F238E27FC236}">
                <a16:creationId xmlns:a16="http://schemas.microsoft.com/office/drawing/2014/main" id="{9434D9D3-445C-A821-D8C2-1AD68541E0DE}"/>
              </a:ext>
            </a:extLst>
          </p:cNvPr>
          <p:cNvSpPr/>
          <p:nvPr userDrawn="1"/>
        </p:nvSpPr>
        <p:spPr>
          <a:xfrm>
            <a:off x="3475892" y="5501250"/>
            <a:ext cx="2949340" cy="53601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  <a:latin typeface="Bahnschrift" panose="020B0502040204020203" pitchFamily="34" charset="0"/>
              </a:rPr>
              <a:t>Ein Verbundvorhaben von:</a:t>
            </a:r>
            <a:endParaRPr lang="de-DE" sz="1200" dirty="0">
              <a:solidFill>
                <a:schemeClr val="tx1"/>
              </a:solidFill>
            </a:endParaRPr>
          </a:p>
        </p:txBody>
      </p:sp>
      <p:pic>
        <p:nvPicPr>
          <p:cNvPr id="26" name="Grafik 25" descr="Ein Bild, das Text, Schuhwerk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1487E6C3-B30A-3636-424A-8A1483A2F6A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09" y="327418"/>
            <a:ext cx="5020447" cy="5020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880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43BE42-B553-632C-0C7C-81F0F613D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112B00-BCFA-9649-7398-976B63A1D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10344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07B46C-E776-7AC0-29FB-FDEC69D2E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5DA9-9BCE-409B-AB99-07886642CA44}" type="datetime1">
              <a:rPr lang="de-DE" smtClean="0"/>
              <a:t>05.03.2026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FABFCF-49FC-E140-2FF4-DEE50DD2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C83B3AE-4F58-C146-ECE4-83AA64FC4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7376" y="82568"/>
            <a:ext cx="1475134" cy="29524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Bahnschrift" panose="020B0502040204020203" pitchFamily="34" charset="0"/>
              </a:defRPr>
            </a:lvl1pPr>
          </a:lstStyle>
          <a:p>
            <a:fld id="{33F3F6F7-D35E-4870-ABF1-300C957B4DB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6996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67CC6-4E5E-2403-912B-4244027D6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9978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6D4CE0-0CA6-1CC1-0FA4-B3A37F478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7950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D74A1D-155F-6983-F7BB-45BAA0480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5C03A-D98B-4D18-A288-570AFAF5B050}" type="datetime1">
              <a:rPr lang="de-DE" smtClean="0"/>
              <a:t>05.03.2026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8EBEED-B745-6424-AB10-819626E0D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6">
            <a:extLst>
              <a:ext uri="{FF2B5EF4-FFF2-40B4-BE49-F238E27FC236}">
                <a16:creationId xmlns:a16="http://schemas.microsoft.com/office/drawing/2014/main" id="{ACD111D1-A129-D110-468F-D146F0F7C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7376" y="82568"/>
            <a:ext cx="1475134" cy="29524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Bahnschrift" panose="020B0502040204020203" pitchFamily="34" charset="0"/>
              </a:defRPr>
            </a:lvl1pPr>
          </a:lstStyle>
          <a:p>
            <a:fld id="{33F3F6F7-D35E-4870-ABF1-300C957B4DB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569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35B295-BF80-3955-0DFD-7361844C8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EA05B6-B0F3-C69D-F05F-276551091F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597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67AD14-13CE-6D6E-5D3D-26679AC07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597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8F629A-D7D7-371D-4868-9DC9408D8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AA80-B729-4535-8416-67E7D2501860}" type="datetime1">
              <a:rPr lang="de-DE" smtClean="0"/>
              <a:t>05.03.2026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23A82C2-176D-5C88-B2E7-E49CE1C29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liennummernplatzhalter 6">
            <a:extLst>
              <a:ext uri="{FF2B5EF4-FFF2-40B4-BE49-F238E27FC236}">
                <a16:creationId xmlns:a16="http://schemas.microsoft.com/office/drawing/2014/main" id="{F62E7DE2-2C87-312B-3BC9-5BA040B27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7376" y="82568"/>
            <a:ext cx="1475134" cy="29524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Bahnschrift" panose="020B0502040204020203" pitchFamily="34" charset="0"/>
              </a:defRPr>
            </a:lvl1pPr>
          </a:lstStyle>
          <a:p>
            <a:fld id="{33F3F6F7-D35E-4870-ABF1-300C957B4DB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4692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3368D7-8B23-1840-1D8B-3B1318AF3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041039-4443-B717-6198-0A41C5748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905554C-E36B-9717-5BDB-FF7152A6A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3301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5B7EE8B-A20A-B929-4614-59C23CC51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FC82066-7CF5-B887-9640-21BAE40C74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3301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5AB44DA-3CFE-841B-33FB-F24E5756D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7314-A5FD-45FF-9BBD-CDB0507DA1EF}" type="datetime1">
              <a:rPr lang="de-DE" smtClean="0"/>
              <a:t>05.03.2026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851AEB6-A4DC-2CFB-0947-01161F532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7FB60D3B-3387-10EA-D638-7B7C98B89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7376" y="82568"/>
            <a:ext cx="1475134" cy="29524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Bahnschrift" panose="020B0502040204020203" pitchFamily="34" charset="0"/>
              </a:defRPr>
            </a:lvl1pPr>
          </a:lstStyle>
          <a:p>
            <a:fld id="{33F3F6F7-D35E-4870-ABF1-300C957B4DB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660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792109-60BE-B743-1195-C5866EC5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598EE17-15F5-4A73-E57B-F6A6135E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6FA7-8EC9-4DCD-A07D-B469C5F809B4}" type="datetime1">
              <a:rPr lang="de-DE" smtClean="0"/>
              <a:t>05.03.2026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A81ABD2-B148-7BD4-B43F-5B9948E95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6">
            <a:extLst>
              <a:ext uri="{FF2B5EF4-FFF2-40B4-BE49-F238E27FC236}">
                <a16:creationId xmlns:a16="http://schemas.microsoft.com/office/drawing/2014/main" id="{6A844A67-1064-3A8A-AAE7-4CDE53FF0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7376" y="82568"/>
            <a:ext cx="1475134" cy="29524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Bahnschrift" panose="020B0502040204020203" pitchFamily="34" charset="0"/>
              </a:defRPr>
            </a:lvl1pPr>
          </a:lstStyle>
          <a:p>
            <a:fld id="{33F3F6F7-D35E-4870-ABF1-300C957B4DB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232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F8AA74A-DE3E-04BE-540A-0C952AD79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528B-F4D5-4CE7-B802-E64C876EF922}" type="datetime1">
              <a:rPr lang="de-DE" smtClean="0"/>
              <a:t>05.03.2026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1E534F9-5DDD-FA97-F26D-ADFC12D02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6">
            <a:extLst>
              <a:ext uri="{FF2B5EF4-FFF2-40B4-BE49-F238E27FC236}">
                <a16:creationId xmlns:a16="http://schemas.microsoft.com/office/drawing/2014/main" id="{30E02FAF-1F4E-E88F-1074-15F614569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7376" y="82568"/>
            <a:ext cx="1475134" cy="29524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Bahnschrift" panose="020B0502040204020203" pitchFamily="34" charset="0"/>
              </a:defRPr>
            </a:lvl1pPr>
          </a:lstStyle>
          <a:p>
            <a:fld id="{33F3F6F7-D35E-4870-ABF1-300C957B4DB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0578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0A8E51-A247-195F-C644-1037F3438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615970-20BA-FE85-4A52-BCEF12A90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6836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7AD20BB-F91D-71DF-3657-FC43EDBCB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136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B2EDE6-2BCB-6A98-83F2-0C153CD59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E8D8-AAFE-4195-BAD5-F66B4C1D7818}" type="datetime1">
              <a:rPr lang="de-DE" smtClean="0"/>
              <a:t>05.03.2026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EC2C795-6176-5872-6648-719FCD618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55B5F64-57CA-3F41-1C9E-8658E14F0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7376" y="82568"/>
            <a:ext cx="1475134" cy="29524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Bahnschrift" panose="020B0502040204020203" pitchFamily="34" charset="0"/>
              </a:defRPr>
            </a:lvl1pPr>
          </a:lstStyle>
          <a:p>
            <a:fld id="{33F3F6F7-D35E-4870-ABF1-300C957B4DB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214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0B07FD-6434-F171-10D3-67CF1759D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E124FB5-B600-7037-9B72-321D26A6D7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6484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9D7A741-5DF2-8440-C735-A316358241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7846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6999A3-6DFE-FB9E-7498-AA704AF21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ahnschrift" panose="020B0502040204020203" pitchFamily="34" charset="0"/>
              </a:defRPr>
            </a:lvl1pPr>
          </a:lstStyle>
          <a:p>
            <a:fld id="{8A7F6C80-693F-471D-BE38-023BDE8451F1}" type="datetime1">
              <a:rPr lang="de-DE" smtClean="0"/>
              <a:pPr/>
              <a:t>05.03.2026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4DB138A-41F5-A2F3-5661-FBE6320F1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ahnschrift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71F6315-574F-0256-9623-8DBD62781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7376" y="82568"/>
            <a:ext cx="1475134" cy="29524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Bahnschrift" panose="020B0502040204020203" pitchFamily="34" charset="0"/>
              </a:defRPr>
            </a:lvl1pPr>
          </a:lstStyle>
          <a:p>
            <a:fld id="{33F3F6F7-D35E-4870-ABF1-300C957B4DB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201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3BF5A93-EA49-06F9-F450-53AB676EA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46438EF-5122-5EF4-CABE-7CCF590C1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81F1EA-4475-7D12-0027-4490B48B5B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62834" y="63567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Bahnschrift" panose="020B0502040204020203" pitchFamily="34" charset="0"/>
              </a:defRPr>
            </a:lvl1pPr>
          </a:lstStyle>
          <a:p>
            <a:fld id="{B6802482-5D45-452C-ABB3-D062EF9887D4}" type="datetime1">
              <a:rPr lang="de-DE" smtClean="0"/>
              <a:pPr/>
              <a:t>05.03.2026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BCE6E2-F444-989C-24DF-DACF9BD47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32000" y="636525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Bahnschrift" panose="020B0502040204020203" pitchFamily="34" charset="0"/>
              </a:defRPr>
            </a:lvl1pPr>
          </a:lstStyle>
          <a:p>
            <a:endParaRPr lang="de-DE"/>
          </a:p>
        </p:txBody>
      </p:sp>
      <p:pic>
        <p:nvPicPr>
          <p:cNvPr id="9" name="Grafik 8" descr="Ein Bild, das Text, Karte, Screenshot enthält.&#10;&#10;KI-generierte Inhalte können fehlerhaft sein.">
            <a:extLst>
              <a:ext uri="{FF2B5EF4-FFF2-40B4-BE49-F238E27FC236}">
                <a16:creationId xmlns:a16="http://schemas.microsoft.com/office/drawing/2014/main" id="{9D29FDF7-8F6D-26C8-3499-5A373A6B462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33456" r="467" b="30562"/>
          <a:stretch>
            <a:fillRect/>
          </a:stretch>
        </p:blipFill>
        <p:spPr>
          <a:xfrm>
            <a:off x="0" y="5828209"/>
            <a:ext cx="2916000" cy="105628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Grafik 6" descr="Ein Bild, das Text, Schrift, Screenshot, Grafiken enthält.&#10;&#10;KI-generierte Inhalte können fehlerhaft sein.">
            <a:extLst>
              <a:ext uri="{FF2B5EF4-FFF2-40B4-BE49-F238E27FC236}">
                <a16:creationId xmlns:a16="http://schemas.microsoft.com/office/drawing/2014/main" id="{6A095477-E285-C473-ABD6-67A4273693A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766" y="5963960"/>
            <a:ext cx="1941326" cy="80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5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ahnschrift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62B7B92-8379-6D61-F21A-CD7E5D89A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Lightning Talks: „Best Practices“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AB63C87-0983-07C3-2DC5-64AA24602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Vorstellung möglichst konkreter einzelner rechtlicher, technischer oder organisatorischer Best Practices.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Eine Folie mit einer Herausforderung und einer Lösung.</a:t>
            </a:r>
          </a:p>
          <a:p>
            <a:r>
              <a:rPr lang="de-DE" dirty="0"/>
              <a:t>Maximal 4 Minuten Redezeit!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97EAD1-713B-A86F-B5A7-8895EA5BA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F6F7-D35E-4870-ABF1-300C957B4DB8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986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AE1A3A-4C53-A164-A016-D15400E22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#PROJEKTNAME#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45A7B38-21E6-0837-A810-8F8D6557A9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Herausforderung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4B82CB0-8470-48AC-2256-4AD8AD3229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2DD72EA-8A13-3B15-DEA0-67548B9F44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Lösung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0558170B-59A9-F895-C541-A547EEFAED4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34B528-7DDF-9A81-BCED-75C52AD63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F6F7-D35E-4870-ABF1-300C957B4DB8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233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AE1A3A-4C53-A164-A016-D15400E22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#PROJEKTNAME#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34B528-7DDF-9A81-BCED-75C52AD63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F6F7-D35E-4870-ABF1-300C957B4DB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FF47E981-7198-5964-698A-4F540B356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2543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Datnet">
      <a:dk1>
        <a:srgbClr val="0F1A17"/>
      </a:dk1>
      <a:lt1>
        <a:srgbClr val="FFFFFF"/>
      </a:lt1>
      <a:dk2>
        <a:srgbClr val="FCF4DA"/>
      </a:dk2>
      <a:lt2>
        <a:srgbClr val="DCE5E4"/>
      </a:lt2>
      <a:accent1>
        <a:srgbClr val="517D74"/>
      </a:accent1>
      <a:accent2>
        <a:srgbClr val="CC5200"/>
      </a:accent2>
      <a:accent3>
        <a:srgbClr val="FFD8BE"/>
      </a:accent3>
      <a:accent4>
        <a:srgbClr val="0F1A17"/>
      </a:accent4>
      <a:accent5>
        <a:srgbClr val="517D74"/>
      </a:accent5>
      <a:accent6>
        <a:srgbClr val="EDC540"/>
      </a:accent6>
      <a:hlink>
        <a:srgbClr val="0F1A17"/>
      </a:hlink>
      <a:folHlink>
        <a:srgbClr val="CC52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" id="{CB33239C-7812-4C02-AC8B-CBD1DD9607EA}" vid="{5A1B4FC3-ED39-4466-96A5-CC7D8B5FADD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E6ECD22C3CC444EB3C941217C2A4BC3" ma:contentTypeVersion="2" ma:contentTypeDescription="Ein neues Dokument erstellen." ma:contentTypeScope="" ma:versionID="012efb7a9e3d2fe379a2fe6d5f910c6e">
  <xsd:schema xmlns:xsd="http://www.w3.org/2001/XMLSchema" xmlns:xs="http://www.w3.org/2001/XMLSchema" xmlns:p="http://schemas.microsoft.com/office/2006/metadata/properties" xmlns:ns2="9497543e-7a58-44be-87c6-bff510be540b" targetNamespace="http://schemas.microsoft.com/office/2006/metadata/properties" ma:root="true" ma:fieldsID="0085a91d0c9b698cc90c82ba51cb554d" ns2:_="">
    <xsd:import namespace="9497543e-7a58-44be-87c6-bff510be54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97543e-7a58-44be-87c6-bff510be540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CC70CF-9023-4D82-8AB8-11E57208F0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97543e-7a58-44be-87c6-bff510be54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BE1C99-1E71-4363-BFEB-95B9F785C84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58618FB-CE71-40D1-A2E4-7C0F7A0B3D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44</Words>
  <Application>Microsoft Office PowerPoint</Application>
  <PresentationFormat>Breitbild</PresentationFormat>
  <Paragraphs>12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Aptos</vt:lpstr>
      <vt:lpstr>Arial</vt:lpstr>
      <vt:lpstr>Bahnschrift</vt:lpstr>
      <vt:lpstr>Office</vt:lpstr>
      <vt:lpstr>Lightning Talks: „Best Practices“</vt:lpstr>
      <vt:lpstr>#PROJEKTNAME#</vt:lpstr>
      <vt:lpstr>#PROJEKTNAME#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sd14keso</dc:creator>
  <cp:lastModifiedBy>User</cp:lastModifiedBy>
  <cp:revision>29</cp:revision>
  <dcterms:created xsi:type="dcterms:W3CDTF">2025-07-22T09:11:44Z</dcterms:created>
  <dcterms:modified xsi:type="dcterms:W3CDTF">2026-03-05T13:27:39Z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0x010100AE6ECD22C3CC444EB3C941217C2A4BC3</vt:lpwstr>
  </property>
</Properties>
</file>